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3"/>
  </p:notesMasterIdLst>
  <p:sldIdLst>
    <p:sldId id="266" r:id="rId5"/>
    <p:sldId id="257" r:id="rId6"/>
    <p:sldId id="258" r:id="rId7"/>
    <p:sldId id="270" r:id="rId8"/>
    <p:sldId id="271" r:id="rId9"/>
    <p:sldId id="273" r:id="rId10"/>
    <p:sldId id="274" r:id="rId11"/>
    <p:sldId id="269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SamsungOne 450C" panose="020B0506030303020204" charset="0"/>
      <p:regular r:id="rId18"/>
    </p:embeddedFont>
    <p:embeddedFont>
      <p:font typeface="SamsungOne 800C" panose="020B0906030303020204" charset="0"/>
      <p:bold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>
        <p:scale>
          <a:sx n="75" d="100"/>
          <a:sy n="75" d="100"/>
        </p:scale>
        <p:origin x="835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30.05.2021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30.05.2021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30.05.2021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30.05.2021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30.05.2021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30.05.2021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30.05.2021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30.05.2021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30.05.2021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30.05.2021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30.05.2021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30.05.2021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30.05.2021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Tic Tac Toe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4724" y="5124689"/>
            <a:ext cx="9144000" cy="866267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Выполнил Алёхин Владислав</a:t>
            </a:r>
          </a:p>
          <a:p>
            <a:r>
              <a:rPr lang="ru-RU" dirty="0"/>
              <a:t>Преподаватель Павел Рудин </a:t>
            </a:r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30.05.2021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 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30.05.2021</a:t>
            </a:fld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E570975-862B-44F8-B1E8-F8FF95E5A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3445" y="1526308"/>
            <a:ext cx="4466191" cy="43661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A27D912-AEEF-40E0-91A9-CB2DE0064CA7}"/>
              </a:ext>
            </a:extLst>
          </p:cNvPr>
          <p:cNvSpPr txBox="1"/>
          <p:nvPr/>
        </p:nvSpPr>
        <p:spPr>
          <a:xfrm>
            <a:off x="887445" y="2967335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Игра появилась в Индии около двух тысяч лет назад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Является самой популярной игрой  в мире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Использовалась для создания искусственного интеллекта </a:t>
            </a: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DAF3452-1B7C-493B-B734-58BFBB369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30.05.2021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E3B4AA6-87CF-48FF-B826-59FBE7017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6C8D606-51BD-48F8-8158-B5215FE2E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Демонстрация игры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A9793A-D438-41EB-9988-14D1C61FE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360" y="1055802"/>
            <a:ext cx="3015542" cy="533519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844B2-5108-4CAA-9D2B-8FE9BE841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869" y="1055802"/>
            <a:ext cx="2954262" cy="533519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353B823-E9B5-4E7B-8FEA-9D99453C5A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7098" y="1055802"/>
            <a:ext cx="2981903" cy="533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116350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84792A2-6E3E-45A5-B4A5-A6E0DD960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30.05.2021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2129231-301D-4E56-8FEF-4E588172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212ABFA-102F-4CC1-994E-E9495143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реализации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E86D5-A343-40FF-9975-7307303C90BB}"/>
              </a:ext>
            </a:extLst>
          </p:cNvPr>
          <p:cNvSpPr txBox="1"/>
          <p:nvPr/>
        </p:nvSpPr>
        <p:spPr>
          <a:xfrm>
            <a:off x="2209800" y="1085444"/>
            <a:ext cx="7833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Приложение реализовано на основе единственной активности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503581-CAC8-4767-A886-2F7761FF7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492" y="1746479"/>
            <a:ext cx="9979332" cy="438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35200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5664EF9-3593-4A42-BD45-58C8C78AB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30.05.2021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12B45EC-DC1A-4631-8BBF-C09206B03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CDA7F6F-BBE3-449C-9A01-281DB126D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Планируемые доработки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DADA14-85CB-4053-A89C-784B42935083}"/>
              </a:ext>
            </a:extLst>
          </p:cNvPr>
          <p:cNvSpPr txBox="1"/>
          <p:nvPr/>
        </p:nvSpPr>
        <p:spPr>
          <a:xfrm>
            <a:off x="1300480" y="1404516"/>
            <a:ext cx="10596880" cy="4603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500" dirty="0"/>
              <a:t>Изменить цвет игрового поля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500" dirty="0"/>
              <a:t>Создать режим, в котором  будет устанавливаться необходимое для победы количество раундов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500" dirty="0"/>
              <a:t>Попытаться реализовать режим для одного игрока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500" dirty="0"/>
              <a:t>Реализовать режим игры на скорость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500" dirty="0"/>
              <a:t>Добавить возможность настройки приложения </a:t>
            </a:r>
          </a:p>
        </p:txBody>
      </p:sp>
    </p:spTree>
    <p:extLst>
      <p:ext uri="{BB962C8B-B14F-4D97-AF65-F5344CB8AC3E}">
        <p14:creationId xmlns:p14="http://schemas.microsoft.com/office/powerpoint/2010/main" val="493985795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0A33C2D-5545-4A50-B7BB-5121F17AB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30.05.2021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0D01D50-084A-426E-B412-52DDB629C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0077541-436A-4470-A219-D4DA104DD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800" y="2986405"/>
            <a:ext cx="9257907" cy="690677"/>
          </a:xfrm>
        </p:spPr>
        <p:txBody>
          <a:bodyPr>
            <a:noAutofit/>
          </a:bodyPr>
          <a:lstStyle/>
          <a:p>
            <a:r>
              <a:rPr lang="ru-RU" sz="5000" b="1" dirty="0"/>
              <a:t>Благодарю за внимание </a:t>
            </a:r>
          </a:p>
        </p:txBody>
      </p:sp>
    </p:spTree>
    <p:extLst>
      <p:ext uri="{BB962C8B-B14F-4D97-AF65-F5344CB8AC3E}">
        <p14:creationId xmlns:p14="http://schemas.microsoft.com/office/powerpoint/2010/main" val="2953225586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30.05.2021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90</Words>
  <Application>Microsoft Office PowerPoint</Application>
  <PresentationFormat>Широкоэкранный</PresentationFormat>
  <Paragraphs>31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SamsungOne 800C</vt:lpstr>
      <vt:lpstr>Calibri</vt:lpstr>
      <vt:lpstr>Arial</vt:lpstr>
      <vt:lpstr>SamsungOne 450C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Tic Tac Toe</vt:lpstr>
      <vt:lpstr>Введение </vt:lpstr>
      <vt:lpstr>Демонстрация игры </vt:lpstr>
      <vt:lpstr>Описание реализации</vt:lpstr>
      <vt:lpstr>Планируемые доработки  </vt:lpstr>
      <vt:lpstr>Благодарю за внимание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Владислав Алёхин</cp:lastModifiedBy>
  <cp:revision>39</cp:revision>
  <dcterms:created xsi:type="dcterms:W3CDTF">2020-05-25T08:37:09Z</dcterms:created>
  <dcterms:modified xsi:type="dcterms:W3CDTF">2021-05-30T07:12:28Z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